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8" r:id="rId6"/>
    <p:sldId id="264" r:id="rId7"/>
    <p:sldId id="263" r:id="rId8"/>
    <p:sldId id="259" r:id="rId9"/>
    <p:sldId id="266" r:id="rId10"/>
    <p:sldId id="265" r:id="rId11"/>
    <p:sldId id="260" r:id="rId12"/>
    <p:sldId id="261" r:id="rId13"/>
    <p:sldId id="26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ED5"/>
    <a:srgbClr val="6600CC"/>
    <a:srgbClr val="9933FF"/>
    <a:srgbClr val="9966FF"/>
    <a:srgbClr val="CC99FF"/>
    <a:srgbClr val="FF99FF"/>
    <a:srgbClr val="FF66CC"/>
    <a:srgbClr val="1424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A712AA-DF17-4D24-BD91-CC60CD02DBA4}" v="53" dt="2019-04-07T09:17:39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69A712AA-DF17-4D24-BD91-CC60CD02DBA4}"/>
    <pc:docChg chg="undo custSel mod addSld modSld sldOrd">
      <pc:chgData name="LEOPOLDINA Vitković" userId="de5d8406-09fa-41fa-8d28-8a7ba852ce89" providerId="ADAL" clId="{69A712AA-DF17-4D24-BD91-CC60CD02DBA4}" dt="2019-04-14T11:57:29.473" v="816" actId="1076"/>
      <pc:docMkLst>
        <pc:docMk/>
      </pc:docMkLst>
      <pc:sldChg chg="modSp">
        <pc:chgData name="LEOPOLDINA Vitković" userId="de5d8406-09fa-41fa-8d28-8a7ba852ce89" providerId="ADAL" clId="{69A712AA-DF17-4D24-BD91-CC60CD02DBA4}" dt="2019-04-07T18:25:43.748" v="672" actId="113"/>
        <pc:sldMkLst>
          <pc:docMk/>
          <pc:sldMk cId="735470878" sldId="256"/>
        </pc:sldMkLst>
        <pc:spChg chg="mod">
          <ac:chgData name="LEOPOLDINA Vitković" userId="de5d8406-09fa-41fa-8d28-8a7ba852ce89" providerId="ADAL" clId="{69A712AA-DF17-4D24-BD91-CC60CD02DBA4}" dt="2019-04-07T18:25:43.748" v="672" actId="113"/>
          <ac:spMkLst>
            <pc:docMk/>
            <pc:sldMk cId="735470878" sldId="256"/>
            <ac:spMk id="2" creationId="{91403F21-5118-41A5-9B11-D9812BA61A3A}"/>
          </ac:spMkLst>
        </pc:spChg>
      </pc:sldChg>
      <pc:sldChg chg="addSp modSp add">
        <pc:chgData name="LEOPOLDINA Vitković" userId="de5d8406-09fa-41fa-8d28-8a7ba852ce89" providerId="ADAL" clId="{69A712AA-DF17-4D24-BD91-CC60CD02DBA4}" dt="2019-04-07T09:07:34.546" v="407" actId="1076"/>
        <pc:sldMkLst>
          <pc:docMk/>
          <pc:sldMk cId="3504845891" sldId="257"/>
        </pc:sldMkLst>
        <pc:spChg chg="mod">
          <ac:chgData name="LEOPOLDINA Vitković" userId="de5d8406-09fa-41fa-8d28-8a7ba852ce89" providerId="ADAL" clId="{69A712AA-DF17-4D24-BD91-CC60CD02DBA4}" dt="2019-04-07T09:05:05.805" v="370"/>
          <ac:spMkLst>
            <pc:docMk/>
            <pc:sldMk cId="3504845891" sldId="257"/>
            <ac:spMk id="2" creationId="{72C69492-8375-4A4A-B7BD-F3AECFA92F14}"/>
          </ac:spMkLst>
        </pc:spChg>
        <pc:spChg chg="mod">
          <ac:chgData name="LEOPOLDINA Vitković" userId="de5d8406-09fa-41fa-8d28-8a7ba852ce89" providerId="ADAL" clId="{69A712AA-DF17-4D24-BD91-CC60CD02DBA4}" dt="2019-04-07T09:07:34.546" v="407" actId="1076"/>
          <ac:spMkLst>
            <pc:docMk/>
            <pc:sldMk cId="3504845891" sldId="257"/>
            <ac:spMk id="3" creationId="{2577EA38-1583-452E-8425-552D5A62704D}"/>
          </ac:spMkLst>
        </pc:spChg>
        <pc:spChg chg="add mod">
          <ac:chgData name="LEOPOLDINA Vitković" userId="de5d8406-09fa-41fa-8d28-8a7ba852ce89" providerId="ADAL" clId="{69A712AA-DF17-4D24-BD91-CC60CD02DBA4}" dt="2019-04-05T17:44:05.322" v="300" actId="1076"/>
          <ac:spMkLst>
            <pc:docMk/>
            <pc:sldMk cId="3504845891" sldId="257"/>
            <ac:spMk id="4" creationId="{5F8637BD-56B3-493A-B5C6-27DCFC156378}"/>
          </ac:spMkLst>
        </pc:spChg>
        <pc:spChg chg="add mod">
          <ac:chgData name="LEOPOLDINA Vitković" userId="de5d8406-09fa-41fa-8d28-8a7ba852ce89" providerId="ADAL" clId="{69A712AA-DF17-4D24-BD91-CC60CD02DBA4}" dt="2019-04-05T17:44:20.741" v="305" actId="114"/>
          <ac:spMkLst>
            <pc:docMk/>
            <pc:sldMk cId="3504845891" sldId="257"/>
            <ac:spMk id="5" creationId="{488B8F5F-2F6C-4C74-B1C9-144CF35B28C6}"/>
          </ac:spMkLst>
        </pc:spChg>
        <pc:picChg chg="add mod">
          <ac:chgData name="LEOPOLDINA Vitković" userId="de5d8406-09fa-41fa-8d28-8a7ba852ce89" providerId="ADAL" clId="{69A712AA-DF17-4D24-BD91-CC60CD02DBA4}" dt="2019-04-07T09:07:28.947" v="406" actId="1076"/>
          <ac:picMkLst>
            <pc:docMk/>
            <pc:sldMk cId="3504845891" sldId="257"/>
            <ac:picMk id="6" creationId="{8472F663-B967-4CBC-9712-B7ED24F9F00F}"/>
          </ac:picMkLst>
        </pc:picChg>
      </pc:sldChg>
      <pc:sldChg chg="addSp delSp modSp add">
        <pc:chgData name="LEOPOLDINA Vitković" userId="de5d8406-09fa-41fa-8d28-8a7ba852ce89" providerId="ADAL" clId="{69A712AA-DF17-4D24-BD91-CC60CD02DBA4}" dt="2019-04-11T10:14:08.141" v="745" actId="1076"/>
        <pc:sldMkLst>
          <pc:docMk/>
          <pc:sldMk cId="454869682" sldId="258"/>
        </pc:sldMkLst>
        <pc:spChg chg="mod">
          <ac:chgData name="LEOPOLDINA Vitković" userId="de5d8406-09fa-41fa-8d28-8a7ba852ce89" providerId="ADAL" clId="{69A712AA-DF17-4D24-BD91-CC60CD02DBA4}" dt="2019-04-11T10:13:16.231" v="729" actId="1076"/>
          <ac:spMkLst>
            <pc:docMk/>
            <pc:sldMk cId="454869682" sldId="258"/>
            <ac:spMk id="2" creationId="{A92879AF-5C63-49E3-B329-44AE9884D226}"/>
          </ac:spMkLst>
        </pc:spChg>
        <pc:spChg chg="mod">
          <ac:chgData name="LEOPOLDINA Vitković" userId="de5d8406-09fa-41fa-8d28-8a7ba852ce89" providerId="ADAL" clId="{69A712AA-DF17-4D24-BD91-CC60CD02DBA4}" dt="2019-04-11T10:13:54.863" v="741" actId="1076"/>
          <ac:spMkLst>
            <pc:docMk/>
            <pc:sldMk cId="454869682" sldId="258"/>
            <ac:spMk id="3" creationId="{AC8B2503-8C71-43E9-A6F8-3E3103268A65}"/>
          </ac:spMkLst>
        </pc:spChg>
        <pc:picChg chg="add del mod">
          <ac:chgData name="LEOPOLDINA Vitković" userId="de5d8406-09fa-41fa-8d28-8a7ba852ce89" providerId="ADAL" clId="{69A712AA-DF17-4D24-BD91-CC60CD02DBA4}" dt="2019-04-11T10:12:35.881" v="723" actId="478"/>
          <ac:picMkLst>
            <pc:docMk/>
            <pc:sldMk cId="454869682" sldId="258"/>
            <ac:picMk id="4" creationId="{7F60328A-0034-427A-9A50-9E9F271DC1B4}"/>
          </ac:picMkLst>
        </pc:picChg>
        <pc:picChg chg="add mod">
          <ac:chgData name="LEOPOLDINA Vitković" userId="de5d8406-09fa-41fa-8d28-8a7ba852ce89" providerId="ADAL" clId="{69A712AA-DF17-4D24-BD91-CC60CD02DBA4}" dt="2019-04-11T10:14:08.141" v="745" actId="1076"/>
          <ac:picMkLst>
            <pc:docMk/>
            <pc:sldMk cId="454869682" sldId="258"/>
            <ac:picMk id="5" creationId="{1556C347-DD95-4D41-B047-4E0BFFB31DBA}"/>
          </ac:picMkLst>
        </pc:picChg>
      </pc:sldChg>
      <pc:sldChg chg="addSp modSp add">
        <pc:chgData name="LEOPOLDINA Vitković" userId="de5d8406-09fa-41fa-8d28-8a7ba852ce89" providerId="ADAL" clId="{69A712AA-DF17-4D24-BD91-CC60CD02DBA4}" dt="2019-04-11T10:00:31.841" v="720" actId="1076"/>
        <pc:sldMkLst>
          <pc:docMk/>
          <pc:sldMk cId="3903751808" sldId="259"/>
        </pc:sldMkLst>
        <pc:spChg chg="mod">
          <ac:chgData name="LEOPOLDINA Vitković" userId="de5d8406-09fa-41fa-8d28-8a7ba852ce89" providerId="ADAL" clId="{69A712AA-DF17-4D24-BD91-CC60CD02DBA4}" dt="2019-04-05T17:27:13.740" v="15"/>
          <ac:spMkLst>
            <pc:docMk/>
            <pc:sldMk cId="3903751808" sldId="259"/>
            <ac:spMk id="2" creationId="{C3B4478E-BA84-414C-91C1-7B22D5847DFD}"/>
          </ac:spMkLst>
        </pc:spChg>
        <pc:spChg chg="mod">
          <ac:chgData name="LEOPOLDINA Vitković" userId="de5d8406-09fa-41fa-8d28-8a7ba852ce89" providerId="ADAL" clId="{69A712AA-DF17-4D24-BD91-CC60CD02DBA4}" dt="2019-04-11T09:57:30.508" v="716" actId="27636"/>
          <ac:spMkLst>
            <pc:docMk/>
            <pc:sldMk cId="3903751808" sldId="259"/>
            <ac:spMk id="3" creationId="{ECF5D8D2-3DBB-4CCA-B6B4-8FFF59EB2254}"/>
          </ac:spMkLst>
        </pc:spChg>
        <pc:spChg chg="add mod">
          <ac:chgData name="LEOPOLDINA Vitković" userId="de5d8406-09fa-41fa-8d28-8a7ba852ce89" providerId="ADAL" clId="{69A712AA-DF17-4D24-BD91-CC60CD02DBA4}" dt="2019-04-11T09:53:54.371" v="701" actId="1076"/>
          <ac:spMkLst>
            <pc:docMk/>
            <pc:sldMk cId="3903751808" sldId="259"/>
            <ac:spMk id="4" creationId="{A506BCE4-B60F-4B10-9582-8488A82D9AAF}"/>
          </ac:spMkLst>
        </pc:spChg>
        <pc:spChg chg="add mod">
          <ac:chgData name="LEOPOLDINA Vitković" userId="de5d8406-09fa-41fa-8d28-8a7ba852ce89" providerId="ADAL" clId="{69A712AA-DF17-4D24-BD91-CC60CD02DBA4}" dt="2019-04-11T09:53:49.575" v="700" actId="1076"/>
          <ac:spMkLst>
            <pc:docMk/>
            <pc:sldMk cId="3903751808" sldId="259"/>
            <ac:spMk id="5" creationId="{F9B5DCE4-0EFA-4289-9F16-604514521783}"/>
          </ac:spMkLst>
        </pc:spChg>
        <pc:spChg chg="add mod">
          <ac:chgData name="LEOPOLDINA Vitković" userId="de5d8406-09fa-41fa-8d28-8a7ba852ce89" providerId="ADAL" clId="{69A712AA-DF17-4D24-BD91-CC60CD02DBA4}" dt="2019-04-07T09:21:38.929" v="651" actId="1076"/>
          <ac:spMkLst>
            <pc:docMk/>
            <pc:sldMk cId="3903751808" sldId="259"/>
            <ac:spMk id="6" creationId="{2679C71C-6CDB-4824-A6E4-C0C5B209A539}"/>
          </ac:spMkLst>
        </pc:spChg>
        <pc:picChg chg="add mod">
          <ac:chgData name="LEOPOLDINA Vitković" userId="de5d8406-09fa-41fa-8d28-8a7ba852ce89" providerId="ADAL" clId="{69A712AA-DF17-4D24-BD91-CC60CD02DBA4}" dt="2019-04-11T10:00:31.841" v="720" actId="1076"/>
          <ac:picMkLst>
            <pc:docMk/>
            <pc:sldMk cId="3903751808" sldId="259"/>
            <ac:picMk id="8" creationId="{93F3DF7F-84D7-45BF-9B7F-440FFFBF2D01}"/>
          </ac:picMkLst>
        </pc:picChg>
      </pc:sldChg>
      <pc:sldChg chg="addSp modSp add mod setBg">
        <pc:chgData name="LEOPOLDINA Vitković" userId="de5d8406-09fa-41fa-8d28-8a7ba852ce89" providerId="ADAL" clId="{69A712AA-DF17-4D24-BD91-CC60CD02DBA4}" dt="2019-04-07T09:22:23.186" v="665"/>
        <pc:sldMkLst>
          <pc:docMk/>
          <pc:sldMk cId="2360272588" sldId="260"/>
        </pc:sldMkLst>
        <pc:spChg chg="mod">
          <ac:chgData name="LEOPOLDINA Vitković" userId="de5d8406-09fa-41fa-8d28-8a7ba852ce89" providerId="ADAL" clId="{69A712AA-DF17-4D24-BD91-CC60CD02DBA4}" dt="2019-04-07T09:17:08.694" v="590"/>
          <ac:spMkLst>
            <pc:docMk/>
            <pc:sldMk cId="2360272588" sldId="260"/>
            <ac:spMk id="2" creationId="{84E1B0A2-5DFC-4BA2-B917-8B5BF57AD71E}"/>
          </ac:spMkLst>
        </pc:spChg>
        <pc:spChg chg="mod">
          <ac:chgData name="LEOPOLDINA Vitković" userId="de5d8406-09fa-41fa-8d28-8a7ba852ce89" providerId="ADAL" clId="{69A712AA-DF17-4D24-BD91-CC60CD02DBA4}" dt="2019-04-07T09:22:23.186" v="665"/>
          <ac:spMkLst>
            <pc:docMk/>
            <pc:sldMk cId="2360272588" sldId="260"/>
            <ac:spMk id="3" creationId="{D0733C83-A2F5-48DA-8A79-696BF761163B}"/>
          </ac:spMkLst>
        </pc:spChg>
        <pc:picChg chg="add mod">
          <ac:chgData name="LEOPOLDINA Vitković" userId="de5d8406-09fa-41fa-8d28-8a7ba852ce89" providerId="ADAL" clId="{69A712AA-DF17-4D24-BD91-CC60CD02DBA4}" dt="2019-04-07T09:19:16.255" v="633" actId="1076"/>
          <ac:picMkLst>
            <pc:docMk/>
            <pc:sldMk cId="2360272588" sldId="260"/>
            <ac:picMk id="4" creationId="{C8B2A0F1-A735-4D31-AC8D-29D62A9A14F7}"/>
          </ac:picMkLst>
        </pc:picChg>
      </pc:sldChg>
      <pc:sldChg chg="addSp delSp modSp add">
        <pc:chgData name="LEOPOLDINA Vitković" userId="de5d8406-09fa-41fa-8d28-8a7ba852ce89" providerId="ADAL" clId="{69A712AA-DF17-4D24-BD91-CC60CD02DBA4}" dt="2019-04-14T11:57:29.473" v="816" actId="1076"/>
        <pc:sldMkLst>
          <pc:docMk/>
          <pc:sldMk cId="4243201311" sldId="261"/>
        </pc:sldMkLst>
        <pc:spChg chg="del mod">
          <ac:chgData name="LEOPOLDINA Vitković" userId="de5d8406-09fa-41fa-8d28-8a7ba852ce89" providerId="ADAL" clId="{69A712AA-DF17-4D24-BD91-CC60CD02DBA4}" dt="2019-04-14T11:56:53.091" v="783"/>
          <ac:spMkLst>
            <pc:docMk/>
            <pc:sldMk cId="4243201311" sldId="261"/>
            <ac:spMk id="2" creationId="{ECBFC303-60B6-45A0-95AD-B461FDA0E0B2}"/>
          </ac:spMkLst>
        </pc:spChg>
        <pc:spChg chg="mod">
          <ac:chgData name="LEOPOLDINA Vitković" userId="de5d8406-09fa-41fa-8d28-8a7ba852ce89" providerId="ADAL" clId="{69A712AA-DF17-4D24-BD91-CC60CD02DBA4}" dt="2019-04-07T09:23:16.965" v="669" actId="20577"/>
          <ac:spMkLst>
            <pc:docMk/>
            <pc:sldMk cId="4243201311" sldId="261"/>
            <ac:spMk id="3" creationId="{F9A3D8E3-F344-4875-9E2A-80C00F62393E}"/>
          </ac:spMkLst>
        </pc:spChg>
        <pc:spChg chg="add mod">
          <ac:chgData name="LEOPOLDINA Vitković" userId="de5d8406-09fa-41fa-8d28-8a7ba852ce89" providerId="ADAL" clId="{69A712AA-DF17-4D24-BD91-CC60CD02DBA4}" dt="2019-04-14T11:57:25.280" v="815" actId="1076"/>
          <ac:spMkLst>
            <pc:docMk/>
            <pc:sldMk cId="4243201311" sldId="261"/>
            <ac:spMk id="6" creationId="{9FD92A57-DC6C-4386-A768-77896AAC5B09}"/>
          </ac:spMkLst>
        </pc:spChg>
        <pc:picChg chg="add mod">
          <ac:chgData name="LEOPOLDINA Vitković" userId="de5d8406-09fa-41fa-8d28-8a7ba852ce89" providerId="ADAL" clId="{69A712AA-DF17-4D24-BD91-CC60CD02DBA4}" dt="2019-04-14T11:57:29.473" v="816" actId="1076"/>
          <ac:picMkLst>
            <pc:docMk/>
            <pc:sldMk cId="4243201311" sldId="261"/>
            <ac:picMk id="5" creationId="{21777034-BC0C-447A-8565-3213C33DE9DD}"/>
          </ac:picMkLst>
        </pc:picChg>
      </pc:sldChg>
      <pc:sldChg chg="addSp modSp add mod ord setBg">
        <pc:chgData name="LEOPOLDINA Vitković" userId="de5d8406-09fa-41fa-8d28-8a7ba852ce89" providerId="ADAL" clId="{69A712AA-DF17-4D24-BD91-CC60CD02DBA4}" dt="2019-04-07T09:20:17.465" v="639" actId="20577"/>
        <pc:sldMkLst>
          <pc:docMk/>
          <pc:sldMk cId="2368391117" sldId="262"/>
        </pc:sldMkLst>
        <pc:spChg chg="mod">
          <ac:chgData name="LEOPOLDINA Vitković" userId="de5d8406-09fa-41fa-8d28-8a7ba852ce89" providerId="ADAL" clId="{69A712AA-DF17-4D24-BD91-CC60CD02DBA4}" dt="2019-04-07T09:05:51.394" v="380" actId="26606"/>
          <ac:spMkLst>
            <pc:docMk/>
            <pc:sldMk cId="2368391117" sldId="262"/>
            <ac:spMk id="2" creationId="{176BE17E-CC85-48C0-B2BE-6335A7F82A4A}"/>
          </ac:spMkLst>
        </pc:spChg>
        <pc:spChg chg="mod">
          <ac:chgData name="LEOPOLDINA Vitković" userId="de5d8406-09fa-41fa-8d28-8a7ba852ce89" providerId="ADAL" clId="{69A712AA-DF17-4D24-BD91-CC60CD02DBA4}" dt="2019-04-07T09:20:17.465" v="639" actId="20577"/>
          <ac:spMkLst>
            <pc:docMk/>
            <pc:sldMk cId="2368391117" sldId="262"/>
            <ac:spMk id="3" creationId="{8594909B-588C-46BD-BD07-13946C2F70AC}"/>
          </ac:spMkLst>
        </pc:spChg>
        <pc:picChg chg="add mod">
          <ac:chgData name="LEOPOLDINA Vitković" userId="de5d8406-09fa-41fa-8d28-8a7ba852ce89" providerId="ADAL" clId="{69A712AA-DF17-4D24-BD91-CC60CD02DBA4}" dt="2019-04-07T09:06:09.240" v="386" actId="1076"/>
          <ac:picMkLst>
            <pc:docMk/>
            <pc:sldMk cId="2368391117" sldId="262"/>
            <ac:picMk id="4" creationId="{BFF2DDF1-D331-4721-8953-27FD48761879}"/>
          </ac:picMkLst>
        </pc:picChg>
      </pc:sldChg>
      <pc:sldChg chg="addSp delSp modSp add ord">
        <pc:chgData name="LEOPOLDINA Vitković" userId="de5d8406-09fa-41fa-8d28-8a7ba852ce89" providerId="ADAL" clId="{69A712AA-DF17-4D24-BD91-CC60CD02DBA4}" dt="2019-04-12T15:21:01.234" v="763" actId="403"/>
        <pc:sldMkLst>
          <pc:docMk/>
          <pc:sldMk cId="1195407314" sldId="263"/>
        </pc:sldMkLst>
        <pc:spChg chg="del">
          <ac:chgData name="LEOPOLDINA Vitković" userId="de5d8406-09fa-41fa-8d28-8a7ba852ce89" providerId="ADAL" clId="{69A712AA-DF17-4D24-BD91-CC60CD02DBA4}" dt="2019-04-07T09:12:15.600" v="533"/>
          <ac:spMkLst>
            <pc:docMk/>
            <pc:sldMk cId="1195407314" sldId="263"/>
            <ac:spMk id="2" creationId="{8E49A7BB-CADC-4CAC-8F34-099F59F9B438}"/>
          </ac:spMkLst>
        </pc:spChg>
        <pc:spChg chg="mod">
          <ac:chgData name="LEOPOLDINA Vitković" userId="de5d8406-09fa-41fa-8d28-8a7ba852ce89" providerId="ADAL" clId="{69A712AA-DF17-4D24-BD91-CC60CD02DBA4}" dt="2019-04-12T15:21:01.234" v="763" actId="403"/>
          <ac:spMkLst>
            <pc:docMk/>
            <pc:sldMk cId="1195407314" sldId="263"/>
            <ac:spMk id="3" creationId="{3E8C099B-8599-445F-BD61-EAECAD437B43}"/>
          </ac:spMkLst>
        </pc:spChg>
        <pc:picChg chg="add mod">
          <ac:chgData name="LEOPOLDINA Vitković" userId="de5d8406-09fa-41fa-8d28-8a7ba852ce89" providerId="ADAL" clId="{69A712AA-DF17-4D24-BD91-CC60CD02DBA4}" dt="2019-04-12T15:20:52.523" v="762" actId="1076"/>
          <ac:picMkLst>
            <pc:docMk/>
            <pc:sldMk cId="1195407314" sldId="263"/>
            <ac:picMk id="4" creationId="{5D17B6AB-DB56-4589-8405-CEEF3FFFF7BE}"/>
          </ac:picMkLst>
        </pc:picChg>
        <pc:picChg chg="add del mod">
          <ac:chgData name="LEOPOLDINA Vitković" userId="de5d8406-09fa-41fa-8d28-8a7ba852ce89" providerId="ADAL" clId="{69A712AA-DF17-4D24-BD91-CC60CD02DBA4}" dt="2019-04-11T10:13:59.221" v="742"/>
          <ac:picMkLst>
            <pc:docMk/>
            <pc:sldMk cId="1195407314" sldId="263"/>
            <ac:picMk id="4" creationId="{E60184B3-8391-43AA-986D-DB89013A9438}"/>
          </ac:picMkLst>
        </pc:picChg>
      </pc:sldChg>
      <pc:sldChg chg="addSp delSp modSp add">
        <pc:chgData name="LEOPOLDINA Vitković" userId="de5d8406-09fa-41fa-8d28-8a7ba852ce89" providerId="ADAL" clId="{69A712AA-DF17-4D24-BD91-CC60CD02DBA4}" dt="2019-04-12T15:22:06.203" v="765" actId="1076"/>
        <pc:sldMkLst>
          <pc:docMk/>
          <pc:sldMk cId="3544913994" sldId="264"/>
        </pc:sldMkLst>
        <pc:spChg chg="del">
          <ac:chgData name="LEOPOLDINA Vitković" userId="de5d8406-09fa-41fa-8d28-8a7ba852ce89" providerId="ADAL" clId="{69A712AA-DF17-4D24-BD91-CC60CD02DBA4}" dt="2019-04-07T09:10:32.610" v="462"/>
          <ac:spMkLst>
            <pc:docMk/>
            <pc:sldMk cId="3544913994" sldId="264"/>
            <ac:spMk id="2" creationId="{86F776AD-A356-442D-8521-1DB1D0207274}"/>
          </ac:spMkLst>
        </pc:spChg>
        <pc:spChg chg="mod">
          <ac:chgData name="LEOPOLDINA Vitković" userId="de5d8406-09fa-41fa-8d28-8a7ba852ce89" providerId="ADAL" clId="{69A712AA-DF17-4D24-BD91-CC60CD02DBA4}" dt="2019-04-11T10:14:17.014" v="746" actId="6549"/>
          <ac:spMkLst>
            <pc:docMk/>
            <pc:sldMk cId="3544913994" sldId="264"/>
            <ac:spMk id="3" creationId="{9AAA9836-5199-483C-9D32-6F9E523A9548}"/>
          </ac:spMkLst>
        </pc:spChg>
        <pc:picChg chg="add mod">
          <ac:chgData name="LEOPOLDINA Vitković" userId="de5d8406-09fa-41fa-8d28-8a7ba852ce89" providerId="ADAL" clId="{69A712AA-DF17-4D24-BD91-CC60CD02DBA4}" dt="2019-04-12T15:22:06.203" v="765" actId="1076"/>
          <ac:picMkLst>
            <pc:docMk/>
            <pc:sldMk cId="3544913994" sldId="264"/>
            <ac:picMk id="4" creationId="{D9652D3D-AF94-415C-88C2-D277334CC3D0}"/>
          </ac:picMkLst>
        </pc:picChg>
      </pc:sldChg>
      <pc:sldChg chg="addSp modSp add ord">
        <pc:chgData name="LEOPOLDINA Vitković" userId="de5d8406-09fa-41fa-8d28-8a7ba852ce89" providerId="ADAL" clId="{69A712AA-DF17-4D24-BD91-CC60CD02DBA4}" dt="2019-04-07T09:22:15.789" v="662"/>
        <pc:sldMkLst>
          <pc:docMk/>
          <pc:sldMk cId="2631730399" sldId="265"/>
        </pc:sldMkLst>
        <pc:spChg chg="mod">
          <ac:chgData name="LEOPOLDINA Vitković" userId="de5d8406-09fa-41fa-8d28-8a7ba852ce89" providerId="ADAL" clId="{69A712AA-DF17-4D24-BD91-CC60CD02DBA4}" dt="2019-04-07T09:17:10.836" v="591"/>
          <ac:spMkLst>
            <pc:docMk/>
            <pc:sldMk cId="2631730399" sldId="265"/>
            <ac:spMk id="2" creationId="{5CB69FB3-87C0-4A5C-B852-50CF83E07D50}"/>
          </ac:spMkLst>
        </pc:spChg>
        <pc:spChg chg="mod">
          <ac:chgData name="LEOPOLDINA Vitković" userId="de5d8406-09fa-41fa-8d28-8a7ba852ce89" providerId="ADAL" clId="{69A712AA-DF17-4D24-BD91-CC60CD02DBA4}" dt="2019-04-07T09:22:15.789" v="662"/>
          <ac:spMkLst>
            <pc:docMk/>
            <pc:sldMk cId="2631730399" sldId="265"/>
            <ac:spMk id="3" creationId="{B493D851-6E03-4434-B3DD-9FEDADE93E3B}"/>
          </ac:spMkLst>
        </pc:spChg>
        <pc:picChg chg="add mod">
          <ac:chgData name="LEOPOLDINA Vitković" userId="de5d8406-09fa-41fa-8d28-8a7ba852ce89" providerId="ADAL" clId="{69A712AA-DF17-4D24-BD91-CC60CD02DBA4}" dt="2019-04-07T09:17:53.175" v="603" actId="1076"/>
          <ac:picMkLst>
            <pc:docMk/>
            <pc:sldMk cId="2631730399" sldId="265"/>
            <ac:picMk id="4" creationId="{68B593BE-FE32-4598-8DCF-5851A157BAA0}"/>
          </ac:picMkLst>
        </pc:picChg>
      </pc:sldChg>
      <pc:sldChg chg="addSp delSp modSp add mod setBg">
        <pc:chgData name="LEOPOLDINA Vitković" userId="de5d8406-09fa-41fa-8d28-8a7ba852ce89" providerId="ADAL" clId="{69A712AA-DF17-4D24-BD91-CC60CD02DBA4}" dt="2019-04-14T11:27:54.322" v="774" actId="1076"/>
        <pc:sldMkLst>
          <pc:docMk/>
          <pc:sldMk cId="4234786693" sldId="266"/>
        </pc:sldMkLst>
        <pc:spChg chg="del">
          <ac:chgData name="LEOPOLDINA Vitković" userId="de5d8406-09fa-41fa-8d28-8a7ba852ce89" providerId="ADAL" clId="{69A712AA-DF17-4D24-BD91-CC60CD02DBA4}" dt="2019-04-14T11:27:45.558" v="770" actId="26606"/>
          <ac:spMkLst>
            <pc:docMk/>
            <pc:sldMk cId="4234786693" sldId="266"/>
            <ac:spMk id="2" creationId="{227A2BFC-6796-4436-823F-A48E7B0342DE}"/>
          </ac:spMkLst>
        </pc:spChg>
        <pc:spChg chg="del">
          <ac:chgData name="LEOPOLDINA Vitković" userId="de5d8406-09fa-41fa-8d28-8a7ba852ce89" providerId="ADAL" clId="{69A712AA-DF17-4D24-BD91-CC60CD02DBA4}" dt="2019-04-14T11:27:40.916" v="767"/>
          <ac:spMkLst>
            <pc:docMk/>
            <pc:sldMk cId="4234786693" sldId="266"/>
            <ac:spMk id="3" creationId="{4078B590-AC29-4107-BFD4-89BEEB0F94BE}"/>
          </ac:spMkLst>
        </pc:spChg>
        <pc:picChg chg="add mod">
          <ac:chgData name="LEOPOLDINA Vitković" userId="de5d8406-09fa-41fa-8d28-8a7ba852ce89" providerId="ADAL" clId="{69A712AA-DF17-4D24-BD91-CC60CD02DBA4}" dt="2019-04-14T11:27:54.322" v="774" actId="1076"/>
          <ac:picMkLst>
            <pc:docMk/>
            <pc:sldMk cId="4234786693" sldId="266"/>
            <ac:picMk id="5" creationId="{581CE9C7-2F49-40A2-B2B7-252936D0AC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E4690E2-6FEC-4074-98C2-A4FAB76F5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C452B258-C549-4DCE-AA94-54306EAFD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530CEAE-5584-4C75-B68C-30EF2769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E4A9-633B-4A44-BFA5-18D7D25C78F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BBCC5482-7DAD-49D5-B45D-8090534A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630751EC-A273-4017-8D01-2B69936D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AB57-ADE9-4A30-BAC3-91EF5EC19F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0014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C1DDC91-D1CD-4021-AB93-104C8865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622220D9-DFC6-4226-97FB-B547E7BB8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A561B126-92AB-4FBA-BF93-1994B416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E4A9-633B-4A44-BFA5-18D7D25C78F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F4872DF5-F722-4E08-99B7-140FC4BA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CF4CBCB4-6D20-42DC-BBD0-7CBBADE1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AB57-ADE9-4A30-BAC3-91EF5EC19F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5829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48FEE123-2590-428E-AF5D-7211DD1A3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B2C0FE7D-4303-476E-91B7-393706B61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B567F46-C32E-4ADF-B379-13C16D9D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E4A9-633B-4A44-BFA5-18D7D25C78F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31CD7BD2-5CC7-46D6-B252-AF34965A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EF894C8C-CD6A-4E8A-94F0-F7619039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AB57-ADE9-4A30-BAC3-91EF5EC19F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6568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0A72744-9A63-4D5B-AB27-E697712E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40B9A202-EAC0-4BFD-9732-DC1D2F468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E792B2A-888F-4BC9-A9C0-169F7853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E4A9-633B-4A44-BFA5-18D7D25C78F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D1C8AF8B-08E1-419A-B9A1-305A6F8F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ACCF90C-61B3-4A04-B72E-1A8DDEA7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AB57-ADE9-4A30-BAC3-91EF5EC19F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8991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AD661B5-BC2F-41E7-B823-045939C2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EFCFA6BE-4410-4ADE-BA31-58C228276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C22A4C25-5C39-4323-8FAF-641C8FA9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E4A9-633B-4A44-BFA5-18D7D25C78F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C3D3616D-EFA5-432E-9BE1-6E78A258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84897DA9-FBFA-460C-B184-12E9ED86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AB57-ADE9-4A30-BAC3-91EF5EC19F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6590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BD3056E-2BF5-4D46-B47A-325E1EB6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07F2102-E23A-47E0-86B0-EDE338010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5F4C4929-3BE3-433F-9555-ECF21C17C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D195987B-084E-44B1-99E5-C4D69FA2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E4A9-633B-4A44-BFA5-18D7D25C78F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3DDA54B-F7E7-43EF-8953-6F0ED38EF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60E53D58-42B9-4467-9E81-696195EF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AB57-ADE9-4A30-BAC3-91EF5EC19F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5856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06523FE-391B-49C4-912C-81EE27C9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C0AD9B7C-B22D-4A0F-8A4F-B06CCA9B2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FB5C8E84-3B7F-41CA-B46B-2C0DCC7C8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2301F4A1-DBE9-42F0-A422-E6FF59201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AE57880B-0315-4F2C-833E-9B375A9E9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4AE1453F-62F5-4152-ADC0-B30C581A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E4A9-633B-4A44-BFA5-18D7D25C78F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4F21B743-5E1D-42F3-8B7F-DABFFAEF2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3F78BB74-B20F-411A-845F-71C35960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AB57-ADE9-4A30-BAC3-91EF5EC19F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9403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2EE9E45-B061-4F96-9125-AFA6905B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72BE8624-4E37-4983-981E-BE3126D6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E4A9-633B-4A44-BFA5-18D7D25C78F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03C47504-66FF-4539-8223-17A6FB39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8A615EC3-1606-4163-A4B7-9328CB24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AB57-ADE9-4A30-BAC3-91EF5EC19F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70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30AA77B5-EA4F-4176-B4A2-67B33DD0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E4A9-633B-4A44-BFA5-18D7D25C78F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CB24449C-5124-4C64-A039-6EE26BCA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9A980670-337D-46C1-8FAE-DD02CF2C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AB57-ADE9-4A30-BAC3-91EF5EC19F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3552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C40DE4-CCC0-4A62-917E-8F4D4047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471C0AE-92F2-44A8-9A3B-25B7A846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5F8D8DDA-70B3-4DA6-AE91-B665D9FEF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B653762B-B11E-4AA5-9F44-ACF7BD1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E4A9-633B-4A44-BFA5-18D7D25C78F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7B2CA5C3-A0AB-43F6-A223-9017068D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32FA5CD5-6841-4F1B-B882-1AF29D7A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AB57-ADE9-4A30-BAC3-91EF5EC19F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2391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1152DCC-310F-4368-BFF9-159826AF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F590673F-DC2F-47B7-A5D0-1D20275AC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5D5BA7AA-DFB3-425A-8E4D-930A877B7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4523EF1A-5724-4AEB-B21E-8EB8ABF3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E4A9-633B-4A44-BFA5-18D7D25C78F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B5A43274-1587-40F3-8DFD-B65D069A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8E9E526D-8EE2-4ABC-A213-3A0D5F01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AB57-ADE9-4A30-BAC3-91EF5EC19F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4286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54E44081-6E84-4B10-973E-C96F61F5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E19D619-41BC-46F0-BB46-6D731A49E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22F49AAB-ABB1-4718-8839-27A2238C2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7E4A9-633B-4A44-BFA5-18D7D25C78FB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0093FCA-E8ED-4559-AFFE-5EA2C8ED7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324362D0-5DEF-467B-BC2A-930C9EE1C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CAB57-ADE9-4A30-BAC3-91EF5EC19FF4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1C3F0A15-7DF0-467D-AE8B-B81686614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628010" y="0"/>
            <a:ext cx="156399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9035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5da418cd-ad0b-4dce-ae32-e156b0b030f7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5da418cd-ad0b-4dce-ae32-e156b0b030f7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e-sfera.hr/dodatni-digitalni-sadrzaji/5da418cd-ad0b-4dce-ae32-e156b0b030f7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learningapps.org/watch?v=p5yndmhtc19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5da418cd-ad0b-4dce-ae32-e156b0b030f7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5da418cd-ad0b-4dce-ae32-e156b0b030f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5da418cd-ad0b-4dce-ae32-e156b0b030f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5da418cd-ad0b-4dce-ae32-e156b0b030f7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5x0nj9an19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e-sfera.hr/dodatni-digitalni-sadrzaji/5da418cd-ad0b-4dce-ae32-e156b0b030f7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d9tbpsia19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1403F21-5118-41A5-9B11-D9812BA61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965836"/>
            <a:ext cx="3593989" cy="620202"/>
          </a:xfrm>
          <a:solidFill>
            <a:srgbClr val="14244D"/>
          </a:solidFill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bg1">
                    <a:lumMod val="75000"/>
                  </a:schemeClr>
                </a:solidFill>
              </a:rPr>
              <a:t>Kako tvari putuju </a:t>
            </a:r>
          </a:p>
        </p:txBody>
      </p:sp>
      <p:sp>
        <p:nvSpPr>
          <p:cNvPr id="8" name="Naslov 1">
            <a:extLst>
              <a:ext uri="{FF2B5EF4-FFF2-40B4-BE49-F238E27FC236}">
                <a16:creationId xmlns="" xmlns:a16="http://schemas.microsoft.com/office/drawing/2014/main" id="{91403F21-5118-41A5-9B11-D9812BA61A3A}"/>
              </a:ext>
            </a:extLst>
          </p:cNvPr>
          <p:cNvSpPr txBox="1">
            <a:spLocks/>
          </p:cNvSpPr>
          <p:nvPr/>
        </p:nvSpPr>
        <p:spPr>
          <a:xfrm>
            <a:off x="8651023" y="3069210"/>
            <a:ext cx="3546282" cy="560567"/>
          </a:xfrm>
          <a:prstGeom prst="rect">
            <a:avLst/>
          </a:prstGeom>
          <a:solidFill>
            <a:srgbClr val="14244D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kroz moje tijelo? </a:t>
            </a:r>
            <a:endParaRPr kumimoji="0" lang="hr-HR" sz="4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96995DE-DCB1-41F1-ACE4-47AC85583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03" y="318971"/>
            <a:ext cx="4893697" cy="6205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3547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493D851-6E03-4434-B3DD-9FEDADE93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0519"/>
            <a:ext cx="5140569" cy="1105144"/>
          </a:xfrm>
        </p:spPr>
        <p:txBody>
          <a:bodyPr>
            <a:normAutofit/>
          </a:bodyPr>
          <a:lstStyle/>
          <a:p>
            <a:r>
              <a:rPr lang="hr-HR" dirty="0"/>
              <a:t>tekuće vezivno </a:t>
            </a:r>
            <a:r>
              <a:rPr lang="hr-HR" dirty="0" smtClean="0"/>
              <a:t>tkivo, sastav</a:t>
            </a:r>
            <a:r>
              <a:rPr lang="hr-HR" dirty="0"/>
              <a:t>: </a:t>
            </a:r>
          </a:p>
          <a:p>
            <a:pPr marL="514350" indent="-514350">
              <a:buAutoNum type="alphaUcParenR"/>
            </a:pPr>
            <a:r>
              <a:rPr lang="hr-HR" b="1" dirty="0"/>
              <a:t>krvna plazma </a:t>
            </a:r>
            <a:r>
              <a:rPr lang="hr-HR" dirty="0"/>
              <a:t>– tekući dio </a:t>
            </a:r>
            <a:r>
              <a:rPr lang="hr-HR" dirty="0" smtClean="0"/>
              <a:t>krvi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8B593BE-FE32-4598-8DCF-5851A157BA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5046" y="841728"/>
            <a:ext cx="4024923" cy="5858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74C42D73-6161-4DF2-9D83-AC77D5D3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859" r="6041" b="6702"/>
          <a:stretch>
            <a:fillRect/>
          </a:stretch>
        </p:blipFill>
        <p:spPr bwMode="auto">
          <a:xfrm>
            <a:off x="3855981" y="6017845"/>
            <a:ext cx="669120" cy="67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slov 1">
            <a:extLst>
              <a:ext uri="{FF2B5EF4-FFF2-40B4-BE49-F238E27FC236}">
                <a16:creationId xmlns="" xmlns:a16="http://schemas.microsoft.com/office/drawing/2014/main" id="{176BE17E-CC85-48C0-B2BE-6335A7F82A4A}"/>
              </a:ext>
            </a:extLst>
          </p:cNvPr>
          <p:cNvSpPr txBox="1">
            <a:spLocks/>
          </p:cNvSpPr>
          <p:nvPr/>
        </p:nvSpPr>
        <p:spPr>
          <a:xfrm>
            <a:off x="4533178" y="179754"/>
            <a:ext cx="1054823" cy="6486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Krv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5103" y="6119444"/>
            <a:ext cx="169593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4"/>
              </a:rPr>
              <a:t>Vizualno </a:t>
            </a:r>
            <a:r>
              <a:rPr lang="hr-HR" sz="2800" dirty="0" smtClean="0">
                <a:solidFill>
                  <a:srgbClr val="0070C0"/>
                </a:solidFill>
                <a:hlinkClick r:id="rId4"/>
              </a:rPr>
              <a:t>+</a:t>
            </a:r>
            <a:endParaRPr lang="hr-HR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17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4E1B0A2-5DFC-4BA2-B917-8B5BF57A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0"/>
            <a:ext cx="3651467" cy="1676603"/>
          </a:xfrm>
        </p:spPr>
        <p:txBody>
          <a:bodyPr>
            <a:normAutofit/>
          </a:bodyPr>
          <a:lstStyle/>
          <a:p>
            <a:r>
              <a:rPr lang="hr-HR" b="1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0733C83-A2F5-48DA-8A79-696BF761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51" y="1325491"/>
            <a:ext cx="5407994" cy="39577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3500" dirty="0"/>
              <a:t>B) </a:t>
            </a:r>
            <a:r>
              <a:rPr lang="hr-HR" sz="3500" b="1" dirty="0">
                <a:latin typeface="+mj-lt"/>
              </a:rPr>
              <a:t>krvna tjelešca: </a:t>
            </a:r>
          </a:p>
          <a:p>
            <a:pPr marL="0" indent="0">
              <a:buNone/>
            </a:pPr>
            <a:r>
              <a:rPr lang="hr-HR" sz="3200" b="1" u="sng" dirty="0">
                <a:latin typeface="+mj-lt"/>
              </a:rPr>
              <a:t>pločice: </a:t>
            </a:r>
          </a:p>
          <a:p>
            <a:pPr marL="0" indent="0"/>
            <a:r>
              <a:rPr lang="hr-HR" sz="3200" b="1" dirty="0" smtClean="0">
                <a:latin typeface="+mj-lt"/>
              </a:rPr>
              <a:t> trombociti </a:t>
            </a:r>
            <a:r>
              <a:rPr lang="hr-HR" sz="3200" dirty="0"/>
              <a:t>– </a:t>
            </a:r>
            <a:r>
              <a:rPr lang="hr-HR" sz="3200" dirty="0" smtClean="0"/>
              <a:t>zgrušavanje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b="1" u="sng" dirty="0">
                <a:latin typeface="+mj-lt"/>
              </a:rPr>
              <a:t>stanice: </a:t>
            </a:r>
          </a:p>
          <a:p>
            <a:r>
              <a:rPr lang="hr-HR" sz="3200" b="1" dirty="0">
                <a:latin typeface="+mj-lt"/>
              </a:rPr>
              <a:t>eritrociti </a:t>
            </a:r>
            <a:r>
              <a:rPr lang="hr-HR" sz="3200" dirty="0"/>
              <a:t>(hemoglobin, željezo) </a:t>
            </a:r>
          </a:p>
          <a:p>
            <a:pPr marL="457200" lvl="1" indent="0">
              <a:buNone/>
            </a:pPr>
            <a:r>
              <a:rPr lang="hr-HR" sz="3200" dirty="0">
                <a:latin typeface="+mj-lt"/>
              </a:rPr>
              <a:t>– prijenos plinova</a:t>
            </a:r>
          </a:p>
          <a:p>
            <a:r>
              <a:rPr lang="hr-HR" sz="3200" b="1" dirty="0">
                <a:latin typeface="+mj-lt"/>
              </a:rPr>
              <a:t>leukociti</a:t>
            </a:r>
            <a:r>
              <a:rPr lang="hr-HR" sz="3200" dirty="0">
                <a:latin typeface="+mj-lt"/>
              </a:rPr>
              <a:t> </a:t>
            </a:r>
            <a:r>
              <a:rPr lang="hr-HR" sz="3200" dirty="0"/>
              <a:t>– </a:t>
            </a:r>
            <a:r>
              <a:rPr lang="hr-HR" sz="3200" dirty="0" smtClean="0"/>
              <a:t>zaštita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C8B2A0F1-A735-4D31-AC8D-29D62A9A14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702" r="1698"/>
          <a:stretch/>
        </p:blipFill>
        <p:spPr>
          <a:xfrm>
            <a:off x="6330461" y="838787"/>
            <a:ext cx="5705381" cy="518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FD39DF08-D55A-4D11-A176-146D579B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9854" r="7086" b="5404"/>
          <a:stretch>
            <a:fillRect/>
          </a:stretch>
        </p:blipFill>
        <p:spPr bwMode="auto">
          <a:xfrm>
            <a:off x="6366724" y="6095997"/>
            <a:ext cx="659307" cy="67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2337" y="6205413"/>
            <a:ext cx="16881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4"/>
              </a:rPr>
              <a:t>Vizualno </a:t>
            </a:r>
            <a:r>
              <a:rPr lang="hr-HR" sz="2800" dirty="0" smtClean="0">
                <a:solidFill>
                  <a:srgbClr val="0070C0"/>
                </a:solidFill>
                <a:hlinkClick r:id="rId4"/>
              </a:rPr>
              <a:t>+</a:t>
            </a:r>
            <a:endParaRPr lang="hr-H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2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A3D8E3-F344-4875-9E2A-80C00F623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84" y="6194425"/>
            <a:ext cx="2209800" cy="558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000" dirty="0" smtClean="0">
                <a:hlinkClick r:id="rId2"/>
              </a:rPr>
              <a:t>Zanimljivosti</a:t>
            </a:r>
            <a:endParaRPr lang="hr-HR" sz="3000" dirty="0"/>
          </a:p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endParaRPr lang="hr-HR" dirty="0"/>
          </a:p>
          <a:p>
            <a:pPr marL="0" indent="0">
              <a:buNone/>
            </a:pPr>
            <a:endParaRPr lang="hr-HR" dirty="0">
              <a:hlinkClick r:id="rId2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21777034-BC0C-447A-8565-3213C33DE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5" t="8751" b="5213"/>
          <a:stretch>
            <a:fillRect/>
          </a:stretch>
        </p:blipFill>
        <p:spPr>
          <a:xfrm>
            <a:off x="2922954" y="1305156"/>
            <a:ext cx="6205415" cy="437864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FBE20DC-C989-4D92-9083-5797C39A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7268" b="5824"/>
          <a:stretch>
            <a:fillRect/>
          </a:stretch>
        </p:blipFill>
        <p:spPr bwMode="auto">
          <a:xfrm>
            <a:off x="140307" y="6080370"/>
            <a:ext cx="711569" cy="66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slov 1">
            <a:extLst>
              <a:ext uri="{FF2B5EF4-FFF2-40B4-BE49-F238E27FC236}">
                <a16:creationId xmlns="" xmlns:a16="http://schemas.microsoft.com/office/drawing/2014/main" id="{176BE17E-CC85-48C0-B2BE-6335A7F82A4A}"/>
              </a:ext>
            </a:extLst>
          </p:cNvPr>
          <p:cNvSpPr txBox="1">
            <a:spLocks/>
          </p:cNvSpPr>
          <p:nvPr/>
        </p:nvSpPr>
        <p:spPr>
          <a:xfrm>
            <a:off x="3204308" y="226640"/>
            <a:ext cx="5564556" cy="6486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Stvaranje krvnih stanica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30201" y="6237627"/>
            <a:ext cx="456682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5"/>
              </a:rPr>
              <a:t>Provjeri znanje - Krvne stanice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8" name="Slika 8">
            <a:extLst>
              <a:ext uri="{FF2B5EF4-FFF2-40B4-BE49-F238E27FC236}">
                <a16:creationId xmlns="" xmlns:a16="http://schemas.microsoft.com/office/drawing/2014/main" id="{C0E37470-F622-4092-9D09-D67AD211BF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15"/>
          <a:stretch>
            <a:fillRect/>
          </a:stretch>
        </p:blipFill>
        <p:spPr bwMode="auto">
          <a:xfrm>
            <a:off x="6761432" y="6109856"/>
            <a:ext cx="707784" cy="650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32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C0E37470-F622-4092-9D09-D67AD211BF5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15"/>
          <a:stretch>
            <a:fillRect/>
          </a:stretch>
        </p:blipFill>
        <p:spPr bwMode="auto">
          <a:xfrm>
            <a:off x="5245248" y="146717"/>
            <a:ext cx="835122" cy="752051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E229CF4-C31C-4174-83A0-8F1135E9C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315" y="971697"/>
            <a:ext cx="3186382" cy="474150"/>
          </a:xfrm>
          <a:ln w="57150">
            <a:solidFill>
              <a:srgbClr val="B0EED5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b="1" smtClean="0"/>
              <a:t>DDS</a:t>
            </a:r>
            <a:r>
              <a:rPr lang="hr-HR" smtClean="0"/>
              <a:t> </a:t>
            </a:r>
            <a:r>
              <a:rPr lang="hr-HR" dirty="0" smtClean="0">
                <a:hlinkClick r:id="rId3"/>
              </a:rPr>
              <a:t>Provjeri </a:t>
            </a:r>
            <a:r>
              <a:rPr lang="hr-HR" dirty="0">
                <a:hlinkClick r:id="rId3"/>
              </a:rPr>
              <a:t>znanje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3">
            <a:extLst>
              <a:ext uri="{FF2B5EF4-FFF2-40B4-BE49-F238E27FC236}">
                <a16:creationId xmlns="" xmlns:a16="http://schemas.microsoft.com/office/drawing/2014/main" id="{D9652D3D-AF94-415C-88C2-D277334CC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98" t="5540" r="18773" b="4402"/>
          <a:stretch>
            <a:fillRect/>
          </a:stretch>
        </p:blipFill>
        <p:spPr>
          <a:xfrm>
            <a:off x="4110893" y="1577017"/>
            <a:ext cx="3149599" cy="4878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007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76BE17E-CC85-48C0-B2BE-6335A7F8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654" y="183788"/>
            <a:ext cx="1172056" cy="730609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Srce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594909B-588C-46BD-BD07-13946C2F7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331" y="1664677"/>
            <a:ext cx="4501407" cy="1742831"/>
          </a:xfrm>
        </p:spPr>
        <p:txBody>
          <a:bodyPr>
            <a:normAutofit/>
          </a:bodyPr>
          <a:lstStyle/>
          <a:p>
            <a:r>
              <a:rPr lang="hr-HR" sz="3200" dirty="0"/>
              <a:t>mišićni organ </a:t>
            </a:r>
          </a:p>
          <a:p>
            <a:r>
              <a:rPr lang="hr-HR" sz="3200" dirty="0"/>
              <a:t>srčano mišićno tkivo</a:t>
            </a:r>
          </a:p>
          <a:p>
            <a:pPr lvl="0"/>
            <a:r>
              <a:rPr lang="hr-HR" sz="3200" dirty="0"/>
              <a:t>u središtu prsne šupljine</a:t>
            </a:r>
          </a:p>
          <a:p>
            <a:pPr lvl="0"/>
            <a:endParaRPr lang="hr-HR" sz="3200" dirty="0"/>
          </a:p>
          <a:p>
            <a:pPr marL="0" lvl="0" indent="0">
              <a:buNone/>
            </a:pPr>
            <a:endParaRPr lang="hr-HR" sz="3200" dirty="0"/>
          </a:p>
          <a:p>
            <a:pPr>
              <a:buNone/>
            </a:pPr>
            <a:endParaRPr lang="hr-HR" sz="1800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FF2DDF1-D331-4721-8953-27FD487618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381" r="4019"/>
          <a:stretch/>
        </p:blipFill>
        <p:spPr>
          <a:xfrm>
            <a:off x="6120220" y="1320800"/>
            <a:ext cx="5370131" cy="4876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5AA3CF6-B699-4775-A218-F4ADC8A5E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800" r="4945" b="4760"/>
          <a:stretch>
            <a:fillRect/>
          </a:stretch>
        </p:blipFill>
        <p:spPr bwMode="auto">
          <a:xfrm>
            <a:off x="2557804" y="4290645"/>
            <a:ext cx="607427" cy="6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1415" y="4915877"/>
            <a:ext cx="174283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4"/>
              </a:rPr>
              <a:t>Vizualno </a:t>
            </a:r>
            <a:r>
              <a:rPr lang="hr-HR" sz="2800" dirty="0" smtClean="0">
                <a:solidFill>
                  <a:srgbClr val="0070C0"/>
                </a:solidFill>
                <a:hlinkClick r:id="rId4"/>
              </a:rPr>
              <a:t>+</a:t>
            </a:r>
            <a:endParaRPr lang="hr-H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3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2C69492-8375-4A4A-B7BD-F3AECFA9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577EA38-1583-452E-8425-552D5A62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50" y="1967837"/>
            <a:ext cx="5534465" cy="2822830"/>
          </a:xfrm>
        </p:spPr>
        <p:txBody>
          <a:bodyPr/>
          <a:lstStyle/>
          <a:p>
            <a:pPr lvl="0"/>
            <a:r>
              <a:rPr lang="hr-HR" sz="3200" dirty="0"/>
              <a:t>četverodijelno</a:t>
            </a:r>
          </a:p>
          <a:p>
            <a:pPr lvl="0"/>
            <a:r>
              <a:rPr lang="hr-HR" sz="3200" dirty="0"/>
              <a:t>dvije pretklijetke i dvije klijetke</a:t>
            </a:r>
          </a:p>
          <a:p>
            <a:pPr lvl="0"/>
            <a:r>
              <a:rPr lang="hr-HR" sz="3200" dirty="0"/>
              <a:t>srčana stijenka</a:t>
            </a:r>
          </a:p>
          <a:p>
            <a:pPr lvl="0"/>
            <a:r>
              <a:rPr lang="hr-HR" sz="3200" dirty="0"/>
              <a:t>srčani </a:t>
            </a:r>
            <a:r>
              <a:rPr lang="hr-HR" sz="3200" dirty="0" smtClean="0"/>
              <a:t>zalisci</a:t>
            </a:r>
            <a:endParaRPr lang="hr-HR" sz="3200" dirty="0"/>
          </a:p>
          <a:p>
            <a:pPr lvl="0"/>
            <a:r>
              <a:rPr lang="hr-HR" sz="3200" dirty="0"/>
              <a:t>60 do 80 </a:t>
            </a:r>
            <a:r>
              <a:rPr lang="hr-HR" sz="3200" dirty="0" smtClean="0"/>
              <a:t>otkucaja/minuta</a:t>
            </a:r>
            <a:endParaRPr lang="hr-HR" sz="3200" dirty="0"/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5F8637BD-56B3-493A-B5C6-27DCFC156378}"/>
              </a:ext>
            </a:extLst>
          </p:cNvPr>
          <p:cNvSpPr txBox="1"/>
          <p:nvPr/>
        </p:nvSpPr>
        <p:spPr>
          <a:xfrm>
            <a:off x="4150219" y="5583345"/>
            <a:ext cx="1125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Istraži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488B8F5F-2F6C-4C74-B1C9-144CF35B28C6}"/>
              </a:ext>
            </a:extLst>
          </p:cNvPr>
          <p:cNvSpPr txBox="1"/>
          <p:nvPr/>
        </p:nvSpPr>
        <p:spPr>
          <a:xfrm>
            <a:off x="0" y="6027003"/>
            <a:ext cx="4238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i="1" dirty="0" smtClean="0">
                <a:solidFill>
                  <a:srgbClr val="00B050"/>
                </a:solidFill>
              </a:rPr>
              <a:t>Radi </a:t>
            </a:r>
            <a:r>
              <a:rPr lang="hr-HR" sz="2400" i="1" dirty="0">
                <a:solidFill>
                  <a:srgbClr val="00B050"/>
                </a:solidFill>
              </a:rPr>
              <a:t>li srce svake minute jednako</a:t>
            </a:r>
          </a:p>
          <a:p>
            <a:pPr algn="ctr"/>
            <a:r>
              <a:rPr lang="hr-HR" sz="2400" i="1" dirty="0">
                <a:solidFill>
                  <a:srgbClr val="00B050"/>
                </a:solidFill>
              </a:rPr>
              <a:t>RB str. 40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8472F663-B967-4CBC-9712-B7ED24F9F0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665" y="1302331"/>
            <a:ext cx="5819335" cy="4466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51BF2D93-93AC-41A8-9C89-97D6309C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23841" y="6119497"/>
            <a:ext cx="67601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slov 1">
            <a:extLst>
              <a:ext uri="{FF2B5EF4-FFF2-40B4-BE49-F238E27FC236}">
                <a16:creationId xmlns="" xmlns:a16="http://schemas.microsoft.com/office/drawing/2014/main" id="{176BE17E-CC85-48C0-B2BE-6335A7F82A4A}"/>
              </a:ext>
            </a:extLst>
          </p:cNvPr>
          <p:cNvSpPr txBox="1">
            <a:spLocks/>
          </p:cNvSpPr>
          <p:nvPr/>
        </p:nvSpPr>
        <p:spPr>
          <a:xfrm>
            <a:off x="4978654" y="183788"/>
            <a:ext cx="1172056" cy="730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Srce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kstniOkvir 4">
            <a:extLst>
              <a:ext uri="{FF2B5EF4-FFF2-40B4-BE49-F238E27FC236}">
                <a16:creationId xmlns="" xmlns:a16="http://schemas.microsoft.com/office/drawing/2014/main" id="{488B8F5F-2F6C-4C74-B1C9-144CF35B28C6}"/>
              </a:ext>
            </a:extLst>
          </p:cNvPr>
          <p:cNvSpPr txBox="1"/>
          <p:nvPr/>
        </p:nvSpPr>
        <p:spPr>
          <a:xfrm>
            <a:off x="5092810" y="6027003"/>
            <a:ext cx="70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i="1" dirty="0">
                <a:solidFill>
                  <a:srgbClr val="00B050"/>
                </a:solidFill>
              </a:rPr>
              <a:t>Prouči vanjsku i unutarnju građu svinjskog i pilećeg srca</a:t>
            </a:r>
          </a:p>
          <a:p>
            <a:pPr algn="ctr"/>
            <a:r>
              <a:rPr lang="hr-HR" sz="2400" i="1" dirty="0">
                <a:solidFill>
                  <a:srgbClr val="00B050"/>
                </a:solidFill>
              </a:rPr>
              <a:t>RB str. </a:t>
            </a:r>
            <a:r>
              <a:rPr lang="hr-HR" sz="2400" i="1" dirty="0" smtClean="0">
                <a:solidFill>
                  <a:srgbClr val="00B050"/>
                </a:solidFill>
              </a:rPr>
              <a:t>38</a:t>
            </a:r>
            <a:endParaRPr lang="hr-HR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8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C8B2503-8C71-43E9-A6F8-3E3103268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452" y="2117970"/>
            <a:ext cx="5257800" cy="3032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  <a:latin typeface="+mj-lt"/>
              </a:rPr>
              <a:t>Arterije</a:t>
            </a:r>
            <a:endParaRPr lang="hr-HR" sz="3600" b="1" dirty="0">
              <a:latin typeface="+mj-lt"/>
            </a:endParaRPr>
          </a:p>
          <a:p>
            <a:r>
              <a:rPr lang="hr-HR" sz="3600" dirty="0" smtClean="0"/>
              <a:t>debele </a:t>
            </a:r>
            <a:r>
              <a:rPr lang="hr-HR" sz="3600" dirty="0"/>
              <a:t>elastične stijenke</a:t>
            </a:r>
          </a:p>
          <a:p>
            <a:r>
              <a:rPr lang="hr-HR" sz="3600" dirty="0"/>
              <a:t>odvode krv iz srca</a:t>
            </a:r>
          </a:p>
          <a:p>
            <a:r>
              <a:rPr lang="hr-HR" sz="3600" dirty="0"/>
              <a:t>krv bogata kisikom</a:t>
            </a:r>
          </a:p>
          <a:p>
            <a:r>
              <a:rPr lang="hr-HR" sz="3600" dirty="0" smtClean="0"/>
              <a:t>aorta</a:t>
            </a:r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556C347-DD95-4D41-B047-4E0BFFB31D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4763" y="1895321"/>
            <a:ext cx="3693683" cy="3708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18BCEAC5-3E09-4DEB-8668-F22426D72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7597" b="5397"/>
          <a:stretch>
            <a:fillRect/>
          </a:stretch>
        </p:blipFill>
        <p:spPr bwMode="auto">
          <a:xfrm>
            <a:off x="255915" y="6025662"/>
            <a:ext cx="697561" cy="63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slov 1">
            <a:extLst>
              <a:ext uri="{FF2B5EF4-FFF2-40B4-BE49-F238E27FC236}">
                <a16:creationId xmlns="" xmlns:a16="http://schemas.microsoft.com/office/drawing/2014/main" id="{176BE17E-CC85-48C0-B2BE-6335A7F82A4A}"/>
              </a:ext>
            </a:extLst>
          </p:cNvPr>
          <p:cNvSpPr txBox="1">
            <a:spLocks/>
          </p:cNvSpPr>
          <p:nvPr/>
        </p:nvSpPr>
        <p:spPr>
          <a:xfrm>
            <a:off x="4705116" y="316650"/>
            <a:ext cx="2086454" cy="652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Krvne žile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023817" y="6088184"/>
            <a:ext cx="18444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3000" dirty="0" smtClean="0">
                <a:solidFill>
                  <a:srgbClr val="0070C0"/>
                </a:solidFill>
                <a:hlinkClick r:id="rId4"/>
              </a:rPr>
              <a:t>Vizualno +</a:t>
            </a:r>
            <a:endParaRPr lang="hr-HR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48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C8B2503-8C71-43E9-A6F8-3E3103268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25" y="1967935"/>
            <a:ext cx="3740053" cy="2791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accent1"/>
                </a:solidFill>
                <a:latin typeface="+mj-lt"/>
              </a:rPr>
              <a:t>Vene</a:t>
            </a:r>
            <a:r>
              <a:rPr lang="hr-HR" dirty="0">
                <a:solidFill>
                  <a:schemeClr val="tx2"/>
                </a:solidFill>
                <a:latin typeface="+mj-lt"/>
              </a:rPr>
              <a:t> </a:t>
            </a:r>
            <a:endParaRPr lang="hr-HR" sz="3200" dirty="0">
              <a:latin typeface="+mj-lt"/>
            </a:endParaRPr>
          </a:p>
          <a:p>
            <a:r>
              <a:rPr lang="hr-HR" sz="3200" dirty="0"/>
              <a:t>mlohave </a:t>
            </a:r>
          </a:p>
          <a:p>
            <a:r>
              <a:rPr lang="hr-HR" sz="3200" dirty="0"/>
              <a:t>venski </a:t>
            </a:r>
            <a:r>
              <a:rPr lang="hr-HR" sz="3200" dirty="0" err="1"/>
              <a:t>zalistci</a:t>
            </a:r>
            <a:endParaRPr lang="hr-HR" sz="3200" dirty="0"/>
          </a:p>
          <a:p>
            <a:r>
              <a:rPr lang="hr-HR" sz="3200" dirty="0"/>
              <a:t>vraćaju krv u srce</a:t>
            </a:r>
          </a:p>
          <a:p>
            <a:r>
              <a:rPr lang="hr-HR" sz="3200" dirty="0"/>
              <a:t>ugljikov </a:t>
            </a:r>
            <a:r>
              <a:rPr lang="hr-HR" sz="3200" dirty="0" smtClean="0"/>
              <a:t>dioksid</a:t>
            </a:r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556C347-DD95-4D41-B047-4E0BFFB31D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0196" y="1841295"/>
            <a:ext cx="3262604" cy="3275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18BCEAC5-3E09-4DEB-8668-F22426D72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9764" b="5378"/>
          <a:stretch>
            <a:fillRect/>
          </a:stretch>
        </p:blipFill>
        <p:spPr bwMode="auto">
          <a:xfrm>
            <a:off x="388465" y="5877170"/>
            <a:ext cx="650940" cy="61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slov 1">
            <a:extLst>
              <a:ext uri="{FF2B5EF4-FFF2-40B4-BE49-F238E27FC236}">
                <a16:creationId xmlns="" xmlns:a16="http://schemas.microsoft.com/office/drawing/2014/main" id="{176BE17E-CC85-48C0-B2BE-6335A7F82A4A}"/>
              </a:ext>
            </a:extLst>
          </p:cNvPr>
          <p:cNvSpPr txBox="1">
            <a:spLocks/>
          </p:cNvSpPr>
          <p:nvPr/>
        </p:nvSpPr>
        <p:spPr>
          <a:xfrm>
            <a:off x="4705116" y="316650"/>
            <a:ext cx="2086454" cy="652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Krvne žile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023809" y="5947506"/>
            <a:ext cx="1844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 smtClean="0">
                <a:solidFill>
                  <a:srgbClr val="0070C0"/>
                </a:solidFill>
                <a:hlinkClick r:id="rId4"/>
              </a:rPr>
              <a:t>Vizualno +</a:t>
            </a:r>
            <a:endParaRPr lang="hr-HR" sz="3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2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AAA9836-5199-483C-9D32-6F9E523A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88" y="995631"/>
            <a:ext cx="5257800" cy="4351338"/>
          </a:xfrm>
        </p:spPr>
        <p:txBody>
          <a:bodyPr/>
          <a:lstStyle/>
          <a:p>
            <a:endParaRPr lang="hr-HR" sz="3200" dirty="0"/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D9652D3D-AF94-415C-88C2-D277334CC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98" t="5540" r="18773" b="4402"/>
          <a:stretch>
            <a:fillRect/>
          </a:stretch>
        </p:blipFill>
        <p:spPr>
          <a:xfrm>
            <a:off x="656492" y="1258283"/>
            <a:ext cx="3274646" cy="507218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93943451-E529-402B-9EF2-6F8A1ED388F6}"/>
              </a:ext>
            </a:extLst>
          </p:cNvPr>
          <p:cNvSpPr txBox="1"/>
          <p:nvPr/>
        </p:nvSpPr>
        <p:spPr>
          <a:xfrm>
            <a:off x="4402488" y="377885"/>
            <a:ext cx="2803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chemeClr val="accent1"/>
                </a:solidFill>
              </a:rPr>
              <a:t>Vene</a:t>
            </a:r>
            <a:r>
              <a:rPr lang="hr-HR" sz="3600" dirty="0"/>
              <a:t> 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hr-HR" sz="3600" dirty="0"/>
              <a:t> </a:t>
            </a:r>
            <a:r>
              <a:rPr lang="hr-HR" sz="3600" dirty="0">
                <a:solidFill>
                  <a:srgbClr val="FF0000"/>
                </a:solidFill>
              </a:rPr>
              <a:t>arterije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1082" y="3205257"/>
            <a:ext cx="465999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3"/>
              </a:rPr>
              <a:t>Provjeri znanje - Vene i arterije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6" name="Slika 8">
            <a:extLst>
              <a:ext uri="{FF2B5EF4-FFF2-40B4-BE49-F238E27FC236}">
                <a16:creationId xmlns="" xmlns:a16="http://schemas.microsoft.com/office/drawing/2014/main" id="{C0E37470-F622-4092-9D09-D67AD211BF5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15"/>
          <a:stretch>
            <a:fillRect/>
          </a:stretch>
        </p:blipFill>
        <p:spPr bwMode="auto">
          <a:xfrm>
            <a:off x="6800508" y="2530410"/>
            <a:ext cx="707784" cy="650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49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5D17B6AB-DB56-4589-8405-CEEF3FFFF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69" t="4193" r="15779" b="3373"/>
          <a:stretch>
            <a:fillRect/>
          </a:stretch>
        </p:blipFill>
        <p:spPr>
          <a:xfrm>
            <a:off x="1391139" y="1258276"/>
            <a:ext cx="3813908" cy="4454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3E8C099B-8599-445F-BD61-EAECAD437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278" y="2178931"/>
            <a:ext cx="5257800" cy="2322731"/>
          </a:xfrm>
        </p:spPr>
        <p:txBody>
          <a:bodyPr/>
          <a:lstStyle/>
          <a:p>
            <a:pPr marL="0" indent="0">
              <a:buNone/>
            </a:pPr>
            <a:r>
              <a:rPr lang="hr-HR" sz="3600" b="1" dirty="0">
                <a:solidFill>
                  <a:srgbClr val="6600CC"/>
                </a:solidFill>
                <a:latin typeface="+mj-lt"/>
              </a:rPr>
              <a:t>Kapilare </a:t>
            </a:r>
            <a:endParaRPr lang="hr-HR" sz="3200" b="1" dirty="0"/>
          </a:p>
          <a:p>
            <a:r>
              <a:rPr lang="hr-HR" sz="3200" dirty="0"/>
              <a:t>najtanje</a:t>
            </a:r>
          </a:p>
          <a:p>
            <a:r>
              <a:rPr lang="hr-HR" sz="3200" dirty="0"/>
              <a:t>izmjena plinova i hranjivih tvari sa </a:t>
            </a:r>
            <a:r>
              <a:rPr lang="hr-HR" sz="3200" dirty="0" smtClean="0"/>
              <a:t>stanicama</a:t>
            </a:r>
            <a:endParaRPr lang="hr-HR" sz="3200" dirty="0"/>
          </a:p>
        </p:txBody>
      </p:sp>
    </p:spTree>
    <p:extLst>
      <p:ext uri="{BB962C8B-B14F-4D97-AF65-F5344CB8AC3E}">
        <p14:creationId xmlns="" xmlns:p14="http://schemas.microsoft.com/office/powerpoint/2010/main" val="11954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CF5D8D2-3DBB-4CCA-B6B4-8FFF59EB2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92" y="2528448"/>
            <a:ext cx="7086600" cy="1707492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+mj-lt"/>
              </a:rPr>
              <a:t>veliki i mali</a:t>
            </a:r>
          </a:p>
          <a:p>
            <a:r>
              <a:rPr lang="hr-HR" sz="3200" b="1" dirty="0">
                <a:latin typeface="+mj-lt"/>
              </a:rPr>
              <a:t>krvni tlak </a:t>
            </a:r>
            <a:r>
              <a:rPr lang="hr-HR" sz="3200" dirty="0"/>
              <a:t>– pritisak krvi na </a:t>
            </a:r>
            <a:r>
              <a:rPr lang="hr-HR" sz="3200" dirty="0" err="1"/>
              <a:t>stijenke</a:t>
            </a:r>
            <a:r>
              <a:rPr lang="hr-HR" sz="3200" dirty="0"/>
              <a:t> </a:t>
            </a:r>
            <a:r>
              <a:rPr lang="hr-HR" sz="3200" dirty="0" smtClean="0"/>
              <a:t>žila</a:t>
            </a:r>
          </a:p>
          <a:p>
            <a:r>
              <a:rPr lang="hr-HR" sz="3200" dirty="0" smtClean="0"/>
              <a:t>120/80 mmHg</a:t>
            </a:r>
            <a:endParaRPr lang="hr-HR" sz="3200" dirty="0"/>
          </a:p>
          <a:p>
            <a:pPr marL="0" indent="0">
              <a:buNone/>
            </a:pPr>
            <a:endParaRPr lang="hr-HR" sz="3200" dirty="0"/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A506BCE4-B60F-4B10-9582-8488A82D9AAF}"/>
              </a:ext>
            </a:extLst>
          </p:cNvPr>
          <p:cNvSpPr txBox="1"/>
          <p:nvPr/>
        </p:nvSpPr>
        <p:spPr>
          <a:xfrm>
            <a:off x="6434015" y="5626534"/>
            <a:ext cx="1043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Istraži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F9B5DCE4-0EFA-4289-9F16-604514521783}"/>
              </a:ext>
            </a:extLst>
          </p:cNvPr>
          <p:cNvSpPr txBox="1"/>
          <p:nvPr/>
        </p:nvSpPr>
        <p:spPr>
          <a:xfrm>
            <a:off x="5754909" y="6177791"/>
            <a:ext cx="3045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B050"/>
                </a:solidFill>
              </a:rPr>
              <a:t>Krvni tlak </a:t>
            </a:r>
            <a:r>
              <a:rPr lang="hr-HR" sz="2800" dirty="0" smtClean="0">
                <a:solidFill>
                  <a:srgbClr val="00B050"/>
                </a:solidFill>
              </a:rPr>
              <a:t>RB </a:t>
            </a:r>
            <a:r>
              <a:rPr lang="hr-HR" sz="2800" dirty="0">
                <a:solidFill>
                  <a:srgbClr val="00B050"/>
                </a:solidFill>
              </a:rPr>
              <a:t>str. 41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2679C71C-6CDB-4824-A6E4-C0C5B209A539}"/>
              </a:ext>
            </a:extLst>
          </p:cNvPr>
          <p:cNvSpPr txBox="1"/>
          <p:nvPr/>
        </p:nvSpPr>
        <p:spPr>
          <a:xfrm>
            <a:off x="190352" y="5745166"/>
            <a:ext cx="3139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DDS</a:t>
            </a:r>
            <a:r>
              <a:rPr lang="hr-HR" sz="2800" dirty="0" smtClean="0"/>
              <a:t> ISTRAŽI </a:t>
            </a:r>
          </a:p>
          <a:p>
            <a:pPr algn="ctr"/>
            <a:r>
              <a:rPr lang="hr-HR" sz="2800" i="1" dirty="0" smtClean="0">
                <a:hlinkClick r:id="rId2"/>
              </a:rPr>
              <a:t>Veliki </a:t>
            </a:r>
            <a:r>
              <a:rPr lang="hr-HR" sz="2800" i="1" dirty="0">
                <a:hlinkClick r:id="rId2"/>
              </a:rPr>
              <a:t>i mali </a:t>
            </a:r>
            <a:r>
              <a:rPr lang="hr-HR" sz="2800" i="1" dirty="0" smtClean="0">
                <a:hlinkClick r:id="rId2"/>
              </a:rPr>
              <a:t>krvotok</a:t>
            </a:r>
            <a:endParaRPr lang="hr-HR" sz="2800" i="1" dirty="0"/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93F3DF7F-84D7-45BF-9B7F-440FFFBF2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2" y="1899136"/>
            <a:ext cx="2607278" cy="311834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FE57443D-7CCE-48DE-90DB-BA88E3C27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8438" r="7345" b="6169"/>
          <a:stretch>
            <a:fillRect/>
          </a:stretch>
        </p:blipFill>
        <p:spPr bwMode="auto">
          <a:xfrm>
            <a:off x="10576880" y="5525476"/>
            <a:ext cx="606935" cy="62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F3191BF3-50D6-46EE-97B8-31BF7E7FA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49613" y="5600744"/>
            <a:ext cx="596834" cy="57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42D4FCA8-0206-448C-AF54-A263E0C9EA5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04" t="8015" r="8385" b="5056"/>
          <a:stretch>
            <a:fillRect/>
          </a:stretch>
        </p:blipFill>
        <p:spPr bwMode="auto">
          <a:xfrm>
            <a:off x="1484927" y="5150339"/>
            <a:ext cx="617412" cy="547077"/>
          </a:xfrm>
          <a:prstGeom prst="rect">
            <a:avLst/>
          </a:prstGeom>
          <a:noFill/>
        </p:spPr>
      </p:pic>
      <p:sp>
        <p:nvSpPr>
          <p:cNvPr id="14" name="Naslov 1">
            <a:extLst>
              <a:ext uri="{FF2B5EF4-FFF2-40B4-BE49-F238E27FC236}">
                <a16:creationId xmlns="" xmlns:a16="http://schemas.microsoft.com/office/drawing/2014/main" id="{176BE17E-CC85-48C0-B2BE-6335A7F82A4A}"/>
              </a:ext>
            </a:extLst>
          </p:cNvPr>
          <p:cNvSpPr txBox="1">
            <a:spLocks/>
          </p:cNvSpPr>
          <p:nvPr/>
        </p:nvSpPr>
        <p:spPr>
          <a:xfrm>
            <a:off x="4705116" y="316650"/>
            <a:ext cx="2086454" cy="652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Krvotok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60000" y="6174154"/>
            <a:ext cx="169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prstClr val="black"/>
                </a:solidFill>
                <a:hlinkClick r:id="rId2"/>
              </a:rPr>
              <a:t>Vizualno </a:t>
            </a:r>
            <a:r>
              <a:rPr lang="hr-HR" sz="2800" dirty="0" smtClean="0">
                <a:solidFill>
                  <a:srgbClr val="0070C0"/>
                </a:solidFill>
                <a:hlinkClick r:id="rId2"/>
              </a:rPr>
              <a:t>+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9037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djeća&#10;&#10;Opis je automatski generiran">
            <a:extLst>
              <a:ext uri="{FF2B5EF4-FFF2-40B4-BE49-F238E27FC236}">
                <a16:creationId xmlns="" xmlns:a16="http://schemas.microsoft.com/office/drawing/2014/main" id="{581CE9C7-2F49-40A2-B2B7-252936D0A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90" t="7346" r="19467"/>
          <a:stretch>
            <a:fillRect/>
          </a:stretch>
        </p:blipFill>
        <p:spPr>
          <a:xfrm>
            <a:off x="328245" y="976914"/>
            <a:ext cx="3821723" cy="5647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Naslov 1">
            <a:extLst>
              <a:ext uri="{FF2B5EF4-FFF2-40B4-BE49-F238E27FC236}">
                <a16:creationId xmlns="" xmlns:a16="http://schemas.microsoft.com/office/drawing/2014/main" id="{176BE17E-CC85-48C0-B2BE-6335A7F82A4A}"/>
              </a:ext>
            </a:extLst>
          </p:cNvPr>
          <p:cNvSpPr txBox="1">
            <a:spLocks/>
          </p:cNvSpPr>
          <p:nvPr/>
        </p:nvSpPr>
        <p:spPr>
          <a:xfrm>
            <a:off x="3837609" y="113450"/>
            <a:ext cx="3938700" cy="652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Veliki i mali krvotok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0468" y="3408457"/>
            <a:ext cx="568123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3"/>
              </a:rPr>
              <a:t>Provjeri znanje – Kakav mi je krvotok?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7" name="Slika 8">
            <a:extLst>
              <a:ext uri="{FF2B5EF4-FFF2-40B4-BE49-F238E27FC236}">
                <a16:creationId xmlns="" xmlns:a16="http://schemas.microsoft.com/office/drawing/2014/main" id="{C0E37470-F622-4092-9D09-D67AD211BF5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15"/>
          <a:stretch>
            <a:fillRect/>
          </a:stretch>
        </p:blipFill>
        <p:spPr bwMode="auto">
          <a:xfrm>
            <a:off x="7355400" y="2717980"/>
            <a:ext cx="707784" cy="650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47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202</Words>
  <PresentationFormat>Custom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Kako tvari putuju </vt:lpstr>
      <vt:lpstr>Srce</vt:lpstr>
      <vt:lpstr> </vt:lpstr>
      <vt:lpstr>Slide 4</vt:lpstr>
      <vt:lpstr>Slide 5</vt:lpstr>
      <vt:lpstr>Slide 6</vt:lpstr>
      <vt:lpstr>Slide 7</vt:lpstr>
      <vt:lpstr>Slide 8</vt:lpstr>
      <vt:lpstr>Slide 9</vt:lpstr>
      <vt:lpstr>Slide 10</vt:lpstr>
      <vt:lpstr> 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2019-04-14T11:27:45Z</dcterms:created>
  <dcterms:modified xsi:type="dcterms:W3CDTF">2019-08-06T09:04:20Z</dcterms:modified>
</cp:coreProperties>
</file>